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7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2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5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7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6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76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27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B9C2-AA1C-40F1-9418-910AE9D7AC99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4CD2-1B9E-4CD4-B48B-F9A025D4A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54489" y="764704"/>
            <a:ext cx="8136904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Cycle de l’eau et ses formes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eur\Bureau\Nouveau dossier\Diapositive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0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eur\Bureau\Nouveau dossier\Diapositiv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2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eur\Bureau\Nouveau dossier\Diapositi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462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eur\Bureau\Nouveau dossier\Diapositiv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0" y="-3257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eur\Bureau\Nouveau dossier\Diapositiv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4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eur\Bureau\Nouveau dossier\Diapositiv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4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istrateur\Bureau\Nouveau dossier\Diapositiv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eur\Bureau\Nouveau dossier\Diapositiv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3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eur\Bureau\Nouveau dossier\Diapositiv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7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eur\Bureau\Nouveau dossier\Diapositiv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4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Bureau\Nouveau dossier\Diapositiv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678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eur\Bureau\Nouveau dossier\Drainance+verticale+ascend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61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eur\Bureau\Nouveau dossier\eau_douce_eau_sa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" y="116632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eur\Bureau\Nouveau dossier\eau_souterraine_anime_v3-607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5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eur\Bureau\Nouveau dossier\Eau+sur+terre+et+eau+sous+t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4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istrateur\Bureau\Nouveau dossier\Exercice+-+Soient+3+forages+réalisés+dans+des+aquifères+indépendants+et+dont+les+fluides+sont+de+nature+différente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06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2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teur\Bureau\Nouveau dossier\exo17-changement etat 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2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eur\Bureau\Nouveau dossier\Gradient+hydraulique.+Dans+l’exercice+précédent,+calculez+le+gradient+hydraulique+entre.+A+et+B,+A+et+C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9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eur\Bureau\Nouveau dossier\IMAG-bf029fdd-8afc-46e5-a47c-3fe7ef6d6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0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eur\Bureau\Nouveau dossier\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4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eur\Bureau\Nouveau dossier\img_Changements-détat-de-leau-Evaporation-Fusion-Solidification-–-Cours-–-5ème-–-Physique-–-Chimie-–-Collè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4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eur\Bureau\Nouveau dossier\Diapositiv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260648"/>
            <a:ext cx="914400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3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teur\Bureau\Nouveau dossier\L’eau+de+su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5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dministrateur\Bureau\Nouveau dossier\La+zone+de+saturation+La+nappe+phréat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6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teur\Bureau\Nouveau dossier\Le+réseau+d’eau+souter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2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istrateur\Bureau\Nouveau dossier\Les+lacs,+marécage,+marais,+tourbières+et+terres+humides+se+forment+dans+des+dépre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istrateur\Bureau\Nouveau dossier\Les+rivières+et+les+lacs+sont+les+formes+les+plus+visibles+de+l’eau+douc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67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istrateur\Bureau\Nouveau dossier\nap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0648"/>
            <a:ext cx="879995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59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istrateur\Bureau\Nouveau dossier\cyc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2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eur\Bureau\Nouveau dossier\Cycle de l'eau 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17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istrateur\Bureau\Nouveau dossier\cycle_de_l_eau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"/>
            <a:ext cx="8905876" cy="65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20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teur\Bureau\Nouveau dossier\Cycle_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eur\Bureau\Nouveau dossier\Diapositiv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8" y="44624"/>
            <a:ext cx="914400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0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eur\Bureau\Nouveau dossier\Comparaison+de+l’eau+souterraine+et+de+l’eau+douce+de+su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40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istrateur\Bureau\Nouveau dossier\couche+imperméable+formant+la+base+de+la+na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84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istrateur\Bureau\Nouveau dossier\cote+du+sol+du+manomètre+(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3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80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istrateur\Bureau\Nouveau dossier\Cote+piézométrique+H+(en+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00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Documents and Settings\Administrateur\Bureau\Nouveau dossier\cycle_eau_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0"/>
            <a:ext cx="9001571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14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dministrateur\Bureau\Nouveau dossier\CycleDeLeau_v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8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Administrateur\Bureau\Nouveau dossier\cycle-eau-domestique-autrefois-huguenin-auma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9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eur\Bureau\Nouveau dossier\Diapositiv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5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eur\Bureau\Nouveau dossier\Diapositiv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80"/>
            <a:ext cx="9144000" cy="67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eur\Bureau\Nouveau dossier\Diapositive0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8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eur\Bureau\Nouveau dossier\Diapositiv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9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0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eur\Bureau\Nouveau dossier\Diapositive0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09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</Words>
  <Application>Microsoft Office PowerPoint</Application>
  <PresentationFormat>Affichage à l'écran (4:3)</PresentationFormat>
  <Paragraphs>1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TeChNi-AmEcO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www.zik2ma.com</dc:creator>
  <cp:lastModifiedBy>www.zik2ma.com</cp:lastModifiedBy>
  <cp:revision>5</cp:revision>
  <dcterms:created xsi:type="dcterms:W3CDTF">2018-04-18T17:58:27Z</dcterms:created>
  <dcterms:modified xsi:type="dcterms:W3CDTF">2018-04-18T19:44:43Z</dcterms:modified>
</cp:coreProperties>
</file>