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5318A-1F9B-4FFC-8D00-2041CEB1329B}" type="datetimeFigureOut">
              <a:rPr lang="fr-FR" smtClean="0"/>
              <a:t>18/05/2019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8167-F94C-47B5-834F-BFFFACE0807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F8F26-6DFB-4DB9-941C-3F444E8F6640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1EB2-A999-4562-B68F-72EC9F433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2563" y="2214554"/>
            <a:ext cx="86042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reproduction sexuée chez</a:t>
            </a:r>
          </a:p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les plantes sans fleurs</a:t>
            </a:r>
            <a:endParaRPr lang="fr-FR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06" y="71414"/>
            <a:ext cx="911659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-Après leur libération dans l’eau de mer, chaque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oosphère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 trouve entouré d’un grand nombre de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spermatozoïde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(anthérozoïdes)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-Un seul des spermatozoïdes parvient à traverser la membrane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 l’oosphère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noyaux mâle et femelle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 rapproche et fusionnent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donnant ainsi lieu à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cellule diploïde (2n)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appelé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zygote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c’est la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fécondation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-Le zygote subit plusieurs mitoses donnant naissance à un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embryon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qui s’attache à un substrat rocheux  par crampons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-L’embryon se développe et donne un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jeune fucus mâle ou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femelle</a:t>
            </a: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06" y="5286388"/>
            <a:ext cx="9072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N.B: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les gamètes mâles sont attirés par une substance  chimique émise par les gamètes femelles, c’est le phénomène de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chimiotropisme .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42852"/>
            <a:ext cx="740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 Cycle de développement du Fucus vésiculeux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50143"/>
            <a:ext cx="6500858" cy="467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70" y="14285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Le cycle ne représente qu’un seule génération qui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diploïde (thalle) la phase haploïde est réduite aux gamètes, donc c’est un cycle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monogénétique diplophasique.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285992"/>
            <a:ext cx="812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Activité 2: La reproduction sexuée chez la spirogyre</a:t>
            </a:r>
            <a:endParaRPr lang="fr-FR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887" y="2857496"/>
            <a:ext cx="91630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-Identifier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organes reproducteurs et les gamètes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et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décrire les étapes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fécondation chez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spirogyre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Dégager les caractéristiques du cycle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développement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spirogyre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528638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1-Les caractéristiques de la spirogyre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14"/>
            <a:ext cx="7429552" cy="33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3643314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Les étapes de la reproduction chez la spirogyre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14"/>
            <a:ext cx="8286807" cy="68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6" y="1025800"/>
            <a:ext cx="9001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-La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conjugaison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 fait à travers des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ponts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qui se forment entre deux filaments voisins et parallèles ce qui permet le passage du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noyau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mâle (n)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vers le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noyau femelle (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pour former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zygote (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2n).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gamète mâle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correspond à la cellule qui s’est déplacée et le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gamète femelle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celle qui a resté en place.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-L’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oeuf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ainsi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formé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subit une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méiose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pour donner 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spores (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dont 3 dégénèrent et la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spore restante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passe en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 ralentie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-Lorsque les conditions deviennent favorables la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germe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pour former ensuite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nouveau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 de spirogyre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214290"/>
            <a:ext cx="692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3-Le cycle de développement de la spirogyre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06" y="781075"/>
            <a:ext cx="5519762" cy="42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1406" y="5214950"/>
            <a:ext cx="89466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cycle biologique des spirogyres est très simple: toutes les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cellules sont haploïdes sauf le zygote qui est diploïde.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C’est un cycle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monogénétique 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haplophasique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963" y="214290"/>
            <a:ext cx="268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857232"/>
            <a:ext cx="900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Les plantes sans fleurs </a:t>
            </a:r>
            <a:r>
              <a:rPr lang="fr-F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(algues, mousses et fougères)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des plantes qui n'ont ni fleurs, ni graines. Elles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présentent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un groupe varié comme les fougères, les mousses, les algues, et les lichens. Elles peuvent coloniser des milieux variés, terrestres ou aquatiques.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Pendant la période de la reproduction sexuée, ces plantes produisent des gamètes mâles et femelles. Généralement les gamètes males sont libérés dans l’eau pour féconder les gamètes femelles </a:t>
            </a:r>
          </a:p>
          <a:p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Où se localisent les organes reproducteurs chez les plantes sans fleurs?</a:t>
            </a:r>
          </a:p>
          <a:p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Comment s’effectue la reproduction sexuée chez ces plantes?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142852"/>
            <a:ext cx="622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La reproduction chez les algues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857232"/>
            <a:ext cx="91935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algues sont des plantes chlorophylliennes qui vivent dans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des milieux aquatiques ou humides. Elles n’ont ni racines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ni tiges ni feuilles ni fleurs, un tel appareil végétatif est appelé 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thalle ».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Les algues peuvent être unicellulaires ou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luricellulaires haploïdes ou diploïdes.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70" y="32146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Activité 1:la reproduction sexuée chez le Fucus vésiculeux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6" y="4042010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:-Identifier les organes reproducteurs et les gamètes et décrire les étapes de la fécondation chez le fucus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-Dégager les caractéristiques du cycle de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développement du fucus vésiculeux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42852"/>
            <a:ext cx="659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L’appareil végétatif de fucus vésiculeux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" y="857232"/>
            <a:ext cx="9088747" cy="41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858148" y="1285860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Réceptacles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01024" y="2857496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Flotteurs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29586" y="378619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Crampon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71414"/>
            <a:ext cx="705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Les organes reproducteurs chez  Fucus vésiculeux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714356"/>
            <a:ext cx="8929686" cy="423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72066" y="200024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Conceptacles mâles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86182" y="214311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ouverture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5984" y="15001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Anthéridies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17144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Gamète mâle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43174" y="19166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Poils ramifiées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2844" y="5000636"/>
            <a:ext cx="9001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-L’appareil reproducteur mâle est constitué par des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réceptacles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organes situés à l’extrémité du thalle mûre, chaque réceptacle est formé de nombreuses cavités appelées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conceptacles.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2" y="142852"/>
            <a:ext cx="9111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-A l’intérieur des conceptacles se trouve des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poils ramifiées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portant des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anthéridies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(lieu de formation des anthérozoïdes)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67" y="1222978"/>
            <a:ext cx="9005765" cy="3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429520" y="414338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Conceptacle femelle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2357430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ouverture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3108" y="321468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Poil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stérile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57422" y="20595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oogone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282" y="21431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oosphère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406" y="4929198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-L’appareil reproducteur femelle est constitué par des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réceptacles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verdâtre situé à l’extrémité du thalle mûre. Chaque réceptacle est formé de plusieurs cavités appelées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conceptacle 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14290"/>
            <a:ext cx="8970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-A l’intérieur du conceptacle se trouve des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oogones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(lieu de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formation des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oosphères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portées par des petits filaments non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ramifiés fertiles.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171448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La gamétogenèse chez fucus vésiculeux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428074"/>
            <a:ext cx="8929717" cy="40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358082" y="3571876"/>
            <a:ext cx="148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Cellule mère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43834" y="52028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anthéridie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15074" y="56314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 fertile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29190" y="514351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Méiose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43240" y="407194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mitoses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50680" y="4786322"/>
            <a:ext cx="107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Différen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ciation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20" y="32861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Anthérozoïdes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70" y="-2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Au sein des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anthéridies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cellule mère (2n)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subit une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méiose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donne naissance à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cellules haploïdes.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-Les cellules haploïdes subissent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mitoses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puis une différenciation pour donner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anthérozoïdes.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es anthérozoïdes sont libérés dans l’eau de mer après l’ouverture du conceptacle.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-Les anthérozoïdes sont de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petite taille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biflagellés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9" y="2714644"/>
            <a:ext cx="921547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643834" y="55721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ogone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72198" y="392906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mère 2n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00562" y="55007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Méiose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7422" y="435769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Mitose +</a:t>
            </a:r>
          </a:p>
          <a:p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Différenciation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20" y="42026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Oosphères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2" y="142852"/>
            <a:ext cx="910531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-Au sein de l’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oogone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cellules mère (2n)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subit une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méiose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pour donner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cellules haploïdes (n).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-Ces cellules subissent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mitose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donnant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cellules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qui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se différencient en gamètes femelles dites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oosphères.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-Les oosphères sont de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grandes tailles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immobiles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qui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 libèrent dans l’eau de mer après ouverture du conceptacle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femelle.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34" y="3286124"/>
            <a:ext cx="540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4-Fécondation et devenir de l’</a:t>
            </a:r>
            <a:r>
              <a:rPr lang="fr-F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oeuf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262320"/>
            <a:ext cx="9025984" cy="35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000892" y="4071942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Anthéridies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58082" y="63579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Oogone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00826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anthérozoïdes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57950" y="58457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Oosphères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29190" y="571501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Zygote 2n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29354" y="5417122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fécondation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57686" y="52863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mitose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00298" y="528638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Embryon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4282" y="6143644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Nouvel fucus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mâle ou femelle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856</Words>
  <Application>Microsoft Office PowerPoint</Application>
  <PresentationFormat>Affichage à l'écran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Najat</dc:creator>
  <cp:lastModifiedBy>Najat</cp:lastModifiedBy>
  <cp:revision>18</cp:revision>
  <dcterms:created xsi:type="dcterms:W3CDTF">2019-05-14T20:58:01Z</dcterms:created>
  <dcterms:modified xsi:type="dcterms:W3CDTF">2019-05-18T15:26:40Z</dcterms:modified>
</cp:coreProperties>
</file>